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1A10C49-D481-4AA2-8253-0CDB911DDE4D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4E2774A-E82E-4D54-8616-882983A81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Bacon’s Rebellion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southern colonies expand government needed money.</a:t>
            </a:r>
          </a:p>
          <a:p>
            <a:r>
              <a:rPr lang="en-US" dirty="0" smtClean="0"/>
              <a:t>They began taxing people</a:t>
            </a:r>
          </a:p>
          <a:p>
            <a:r>
              <a:rPr lang="en-US" dirty="0" smtClean="0"/>
              <a:t>Promoted/protected Indians</a:t>
            </a:r>
          </a:p>
          <a:p>
            <a:r>
              <a:rPr lang="en-US" dirty="0" smtClean="0"/>
              <a:t>1676 Nathaniel Bacon and a group of indentured servants rebelled against government. Attacked and burned Jamestown and at one point controlled most of the colony. Bacon died of a fever and the rebellion died.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Northern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Pilgrims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Wanted to separate from church</a:t>
            </a:r>
          </a:p>
          <a:p>
            <a:pPr lvl="1"/>
            <a:r>
              <a:rPr lang="en-US" dirty="0" smtClean="0"/>
              <a:t>Thought the priest and bishops had to much control over the members.</a:t>
            </a:r>
          </a:p>
          <a:p>
            <a:r>
              <a:rPr lang="en-US" dirty="0" smtClean="0"/>
              <a:t>Moved to Netherlands</a:t>
            </a:r>
          </a:p>
          <a:p>
            <a:pPr lvl="1"/>
            <a:r>
              <a:rPr lang="en-US" dirty="0" smtClean="0"/>
              <a:t>Did not like the Dutch ways</a:t>
            </a:r>
          </a:p>
          <a:p>
            <a:r>
              <a:rPr lang="en-US" dirty="0" smtClean="0"/>
              <a:t>1620-First group left for America on the Mayflower</a:t>
            </a:r>
          </a:p>
          <a:p>
            <a:pPr lvl="1"/>
            <a:r>
              <a:rPr lang="en-US" dirty="0" smtClean="0"/>
              <a:t>William Bradford was one of the first leaders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Mayflower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Land North of Virginia-They were outside their charter. So they have no form of government.</a:t>
            </a:r>
          </a:p>
          <a:p>
            <a:r>
              <a:rPr lang="en-US" dirty="0" smtClean="0"/>
              <a:t>Mayflower Compact-Agreed to have fair laws.</a:t>
            </a:r>
          </a:p>
          <a:p>
            <a:r>
              <a:rPr lang="en-US" dirty="0" smtClean="0"/>
              <a:t>Half of them died the first winter at Plymouth.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Thanksgiving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3300"/>
                </a:solidFill>
                <a:latin typeface="Verdana" pitchFamily="34" charset="0"/>
              </a:rPr>
              <a:t>Squanto</a:t>
            </a:r>
            <a:r>
              <a:rPr lang="en-US" dirty="0" smtClean="0">
                <a:solidFill>
                  <a:srgbClr val="003300"/>
                </a:solidFill>
                <a:latin typeface="Verdana" pitchFamily="34" charset="0"/>
              </a:rPr>
              <a:t> taught Pilgrims to fertilize soil.</a:t>
            </a:r>
          </a:p>
          <a:p>
            <a:r>
              <a:rPr lang="en-US" dirty="0" smtClean="0">
                <a:solidFill>
                  <a:srgbClr val="003300"/>
                </a:solidFill>
                <a:latin typeface="Verdana" pitchFamily="34" charset="0"/>
              </a:rPr>
              <a:t>Pilgrims celebrate first Thanksgiving with the Wampanoag Indians.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•"/>
            </a:pPr>
            <a:r>
              <a:rPr lang="en-US" dirty="0" smtClean="0">
                <a:solidFill>
                  <a:srgbClr val="003300"/>
                </a:solidFill>
                <a:latin typeface="Verdana" pitchFamily="34" charset="0"/>
              </a:rPr>
              <a:t>Most were farmers.</a:t>
            </a:r>
          </a:p>
          <a:p>
            <a:pPr marL="342900" indent="-342900">
              <a:buFontTx/>
              <a:buChar char="•"/>
            </a:pPr>
            <a:r>
              <a:rPr lang="en-US" dirty="0" smtClean="0">
                <a:solidFill>
                  <a:srgbClr val="003300"/>
                </a:solidFill>
                <a:latin typeface="Verdana" pitchFamily="34" charset="0"/>
              </a:rPr>
              <a:t>Family members worked together.</a:t>
            </a:r>
            <a:endParaRPr lang="en-US" dirty="0" smtClean="0"/>
          </a:p>
          <a:p>
            <a:pPr marL="342900" indent="-342900">
              <a:buFontTx/>
              <a:buChar char="•"/>
            </a:pPr>
            <a:endParaRPr lang="en-US" dirty="0" smtClean="0">
              <a:solidFill>
                <a:srgbClr val="003300"/>
              </a:solidFill>
              <a:latin typeface="Verdana" pitchFamily="34" charset="0"/>
            </a:endParaRPr>
          </a:p>
          <a:p>
            <a:pPr marL="342900" indent="-342900">
              <a:buNone/>
            </a:pPr>
            <a:r>
              <a:rPr lang="en-US" dirty="0" smtClean="0">
                <a:solidFill>
                  <a:srgbClr val="003300"/>
                </a:solidFill>
                <a:latin typeface="Verdana" pitchFamily="34" charset="0"/>
              </a:rPr>
              <a:t>Women</a:t>
            </a:r>
          </a:p>
          <a:p>
            <a:pPr marL="342900" indent="-342900">
              <a:buFontTx/>
              <a:buChar char="•"/>
            </a:pPr>
            <a:r>
              <a:rPr lang="en-US" dirty="0" smtClean="0">
                <a:solidFill>
                  <a:srgbClr val="003300"/>
                </a:solidFill>
                <a:latin typeface="Verdana" pitchFamily="34" charset="0"/>
              </a:rPr>
              <a:t>Cooked, sewed clothing, wove wool.</a:t>
            </a:r>
          </a:p>
          <a:p>
            <a:pPr marL="342900" indent="-342900">
              <a:buFontTx/>
              <a:buChar char="•"/>
            </a:pPr>
            <a:r>
              <a:rPr lang="en-US" dirty="0" smtClean="0">
                <a:solidFill>
                  <a:srgbClr val="003300"/>
                </a:solidFill>
                <a:latin typeface="Verdana" pitchFamily="34" charset="0"/>
              </a:rPr>
              <a:t>Had more legal rights than in England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3300"/>
                </a:solidFill>
              </a:rPr>
              <a:t>Puritans disagreed with Church of England.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3300"/>
                </a:solidFill>
              </a:rPr>
              <a:t>Thousands left: Great Migration 1629-1640. 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3300"/>
                </a:solidFill>
              </a:rPr>
              <a:t>Puritan colonists went to Massachusetts to seek religious freedom.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3300"/>
                </a:solidFill>
              </a:rPr>
              <a:t>Established Massachusetts Bay Colony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solidFill>
                  <a:srgbClr val="003300"/>
                </a:solidFill>
              </a:rPr>
              <a:t>Established a General Court that turned into a type of self-government.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solidFill>
                  <a:srgbClr val="003300"/>
                </a:solidFill>
              </a:rPr>
              <a:t>Government leaders were also church members.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solidFill>
                  <a:srgbClr val="003300"/>
                </a:solidFill>
              </a:rPr>
              <a:t>Dissenters were forced out of the colony.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Dissenters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3300"/>
                </a:solidFill>
              </a:rPr>
              <a:t>Thomas Hooker and followers founded Connecticut to make government more democratic.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3300"/>
                </a:solidFill>
              </a:rPr>
              <a:t>Roger Williams founded Providence and supported the separation of church and state.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3300"/>
                </a:solidFill>
              </a:rPr>
              <a:t>Anne Hutchinson </a:t>
            </a:r>
            <a:r>
              <a:rPr lang="en-US" dirty="0" smtClean="0">
                <a:solidFill>
                  <a:srgbClr val="003300"/>
                </a:solidFill>
              </a:rPr>
              <a:t>was forced out because she disagree with leaders.</a:t>
            </a:r>
            <a:endParaRPr lang="en-US" b="1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Southern</a:t>
            </a:r>
          </a:p>
          <a:p>
            <a:r>
              <a:rPr lang="en-US" dirty="0" smtClean="0"/>
              <a:t>Middle</a:t>
            </a:r>
          </a:p>
          <a:p>
            <a:r>
              <a:rPr lang="en-US" dirty="0" smtClean="0"/>
              <a:t>New England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Jamestown-1607 first permanent settlement for England in the Americas.</a:t>
            </a:r>
          </a:p>
          <a:p>
            <a:r>
              <a:rPr lang="en-US" dirty="0" smtClean="0"/>
              <a:t>2/3 die by winter because no one knew how to farm.</a:t>
            </a:r>
          </a:p>
          <a:p>
            <a:r>
              <a:rPr lang="en-US" dirty="0" smtClean="0"/>
              <a:t>John Smith took control over Jamestown and they did better.</a:t>
            </a:r>
          </a:p>
          <a:p>
            <a:r>
              <a:rPr lang="en-US" dirty="0" smtClean="0"/>
              <a:t>Would often get into fights with the Native Americans, Powhatan tribe.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in Virginia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Paid your way got 50 acres plus 50 acres for any dependents</a:t>
            </a:r>
          </a:p>
          <a:p>
            <a:r>
              <a:rPr lang="en-US" dirty="0" smtClean="0"/>
              <a:t>Workers were indentured servants</a:t>
            </a:r>
          </a:p>
          <a:p>
            <a:r>
              <a:rPr lang="en-US" dirty="0" smtClean="0"/>
              <a:t>Slavery quickly expands throughout the colony.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Jamestown/Virginia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Trend with natives established</a:t>
            </a:r>
          </a:p>
          <a:p>
            <a:pPr lvl="1"/>
            <a:r>
              <a:rPr lang="en-US" dirty="0" smtClean="0"/>
              <a:t>At first positive then turn negative</a:t>
            </a:r>
          </a:p>
          <a:p>
            <a:r>
              <a:rPr lang="en-US" dirty="0" smtClean="0"/>
              <a:t>Focus of colonization changed</a:t>
            </a:r>
          </a:p>
          <a:p>
            <a:pPr lvl="1"/>
            <a:r>
              <a:rPr lang="en-US" dirty="0" smtClean="0"/>
              <a:t>Less nobles come over</a:t>
            </a:r>
          </a:p>
          <a:p>
            <a:r>
              <a:rPr lang="en-US" dirty="0" smtClean="0"/>
              <a:t>Start to use colonies for industry</a:t>
            </a:r>
          </a:p>
          <a:p>
            <a:pPr lvl="1"/>
            <a:r>
              <a:rPr lang="en-US" dirty="0" smtClean="0"/>
              <a:t>Tobacco in Virginia</a:t>
            </a:r>
          </a:p>
          <a:p>
            <a:r>
              <a:rPr lang="en-US" dirty="0" smtClean="0"/>
              <a:t>Independent government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Lord Baltimore received a charter to establish a colony. He intend it to be a refuge for Catholics.</a:t>
            </a:r>
          </a:p>
          <a:p>
            <a:r>
              <a:rPr lang="en-US" dirty="0" smtClean="0"/>
              <a:t>Protestant started moving in causing conflict with the Catholics.</a:t>
            </a:r>
          </a:p>
          <a:p>
            <a:r>
              <a:rPr lang="en-US" dirty="0" smtClean="0"/>
              <a:t>Toleration Act of 1649-protected religious rights of all Christians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Carolinas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Originally one colony which was given to 8 individuals.</a:t>
            </a:r>
          </a:p>
          <a:p>
            <a:r>
              <a:rPr lang="en-US" dirty="0" smtClean="0"/>
              <a:t>Was to big to govern so they had to split into two colonies.</a:t>
            </a:r>
          </a:p>
          <a:p>
            <a:r>
              <a:rPr lang="en-US" dirty="0" smtClean="0"/>
              <a:t>In some parts the slaves out numbered the whites.</a:t>
            </a:r>
          </a:p>
          <a:p>
            <a:r>
              <a:rPr lang="en-US" dirty="0" smtClean="0"/>
              <a:t>Crown bought it back in 1732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Charter to James Oglethorpe</a:t>
            </a:r>
          </a:p>
          <a:p>
            <a:r>
              <a:rPr lang="en-US" dirty="0" smtClean="0"/>
              <a:t>Ex-prisoners (debtors) could make a new life</a:t>
            </a:r>
          </a:p>
          <a:p>
            <a:r>
              <a:rPr lang="en-US" dirty="0" smtClean="0"/>
              <a:t>Slavery outlawed until 1752 when the crown took back over </a:t>
            </a:r>
            <a:r>
              <a:rPr lang="en-US" smtClean="0"/>
              <a:t>the colony.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of the South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Plantations</a:t>
            </a:r>
          </a:p>
          <a:p>
            <a:pPr lvl="1"/>
            <a:r>
              <a:rPr lang="en-US" dirty="0" smtClean="0"/>
              <a:t>Grew tobacco, indigo, and rice</a:t>
            </a:r>
          </a:p>
          <a:p>
            <a:pPr lvl="1"/>
            <a:r>
              <a:rPr lang="en-US" dirty="0" smtClean="0"/>
              <a:t>Slavery was used</a:t>
            </a:r>
          </a:p>
          <a:p>
            <a:pPr lvl="1"/>
            <a:r>
              <a:rPr lang="en-US" dirty="0" smtClean="0"/>
              <a:t>Established Slave codes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300</TotalTime>
  <Words>513</Words>
  <Application>Microsoft Office PowerPoint</Application>
  <PresentationFormat>On-screen Show (4:3)</PresentationFormat>
  <Paragraphs>80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Urban</vt:lpstr>
      <vt:lpstr>Colonies</vt:lpstr>
      <vt:lpstr>Division of Colonies</vt:lpstr>
      <vt:lpstr>Virginia</vt:lpstr>
      <vt:lpstr>Life in Virginia</vt:lpstr>
      <vt:lpstr>Impact of Jamestown/Virginia</vt:lpstr>
      <vt:lpstr>Maryland</vt:lpstr>
      <vt:lpstr>Carolinas</vt:lpstr>
      <vt:lpstr>Georgia</vt:lpstr>
      <vt:lpstr>Economy of the South</vt:lpstr>
      <vt:lpstr>Bacon’s Rebellion</vt:lpstr>
      <vt:lpstr>Northern Colonies</vt:lpstr>
      <vt:lpstr>Pilgrims</vt:lpstr>
      <vt:lpstr>Mayflower</vt:lpstr>
      <vt:lpstr>Thanksgiving</vt:lpstr>
      <vt:lpstr>Community</vt:lpstr>
      <vt:lpstr>Puritans</vt:lpstr>
      <vt:lpstr>Religious Government</vt:lpstr>
      <vt:lpstr>Religious Dissenters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Colonies</dc:title>
  <dc:creator>Jason Fife</dc:creator>
  <cp:lastModifiedBy>Jason Fife</cp:lastModifiedBy>
  <cp:revision>24</cp:revision>
  <dcterms:created xsi:type="dcterms:W3CDTF">2010-10-05T21:32:03Z</dcterms:created>
  <dcterms:modified xsi:type="dcterms:W3CDTF">2010-10-24T15:42:56Z</dcterms:modified>
</cp:coreProperties>
</file>